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314" y="2404534"/>
            <a:ext cx="9596846" cy="1646302"/>
          </a:xfrm>
        </p:spPr>
        <p:txBody>
          <a:bodyPr/>
          <a:lstStyle/>
          <a:p>
            <a:pPr algn="ctr"/>
            <a:br>
              <a:rPr lang="cs-CZ" dirty="0"/>
            </a:br>
            <a:r>
              <a:rPr lang="cs-CZ" dirty="0"/>
              <a:t>Řídící výbor projektu MAP</a:t>
            </a:r>
            <a:br>
              <a:rPr lang="cs-CZ" dirty="0"/>
            </a:br>
            <a:r>
              <a:rPr lang="cs-CZ" dirty="0"/>
              <a:t>7. 9. 2017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4241333"/>
            <a:ext cx="7766936" cy="1096899"/>
          </a:xfrm>
        </p:spPr>
        <p:txBody>
          <a:bodyPr/>
          <a:lstStyle/>
          <a:p>
            <a:pPr algn="ctr"/>
            <a:r>
              <a:rPr lang="cs-CZ" dirty="0"/>
              <a:t>Místní akční plán rozvoje vzdělávání v území ORP Ostrov, </a:t>
            </a:r>
            <a:r>
              <a:rPr lang="cs-CZ" dirty="0" err="1"/>
              <a:t>reg</a:t>
            </a:r>
            <a:r>
              <a:rPr lang="cs-CZ" dirty="0"/>
              <a:t>. č. CZ.02.3.68/0.0/0.0/15_005/0000018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292" y="5528729"/>
            <a:ext cx="4738486" cy="105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27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7646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solidFill>
                  <a:srgbClr val="0070C0"/>
                </a:solidFill>
              </a:rPr>
              <a:t>Řídící výbor MAP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76251"/>
            <a:ext cx="8596668" cy="4465111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Program řídícího výboru</a:t>
            </a:r>
          </a:p>
          <a:p>
            <a:pPr marL="0" indent="0">
              <a:buNone/>
            </a:pPr>
            <a:r>
              <a:rPr lang="cs-CZ" b="1" dirty="0"/>
              <a:t>1. Úvod </a:t>
            </a:r>
          </a:p>
          <a:p>
            <a:pPr lvl="1">
              <a:buFont typeface="+mj-lt"/>
              <a:buAutoNum type="alphaUcPeriod"/>
            </a:pPr>
            <a:r>
              <a:rPr lang="cs-CZ" dirty="0"/>
              <a:t>Připomenutí cílů projektu</a:t>
            </a:r>
          </a:p>
          <a:p>
            <a:pPr lvl="1">
              <a:buFont typeface="+mj-lt"/>
              <a:buAutoNum type="alphaUcPeriod"/>
            </a:pPr>
            <a:r>
              <a:rPr lang="cs-CZ" dirty="0"/>
              <a:t>Co se v projektu MAP udělalo </a:t>
            </a:r>
          </a:p>
          <a:p>
            <a:pPr lvl="1">
              <a:buFont typeface="+mj-lt"/>
              <a:buAutoNum type="alphaUcPeriod"/>
            </a:pPr>
            <a:r>
              <a:rPr lang="cs-CZ" dirty="0"/>
              <a:t>Co se bude dít dál</a:t>
            </a:r>
          </a:p>
          <a:p>
            <a:pPr marL="0" indent="0">
              <a:buNone/>
            </a:pPr>
            <a:r>
              <a:rPr lang="cs-CZ" b="1" dirty="0"/>
              <a:t>2. Schválení dokumentu Místní akční plán</a:t>
            </a:r>
          </a:p>
          <a:p>
            <a:pPr marL="0" indent="0">
              <a:buNone/>
            </a:pPr>
            <a:r>
              <a:rPr lang="cs-CZ" b="1" dirty="0"/>
              <a:t>3. Schválení Ročního akčního plánu pro školní rok 2017/2018</a:t>
            </a:r>
          </a:p>
          <a:p>
            <a:pPr marL="0" indent="0">
              <a:buNone/>
            </a:pPr>
            <a:r>
              <a:rPr lang="cs-CZ" b="1" dirty="0"/>
              <a:t>4. Schválení průběžné evaluační zprávy</a:t>
            </a:r>
          </a:p>
          <a:p>
            <a:pPr marL="0" indent="0">
              <a:buNone/>
            </a:pPr>
            <a:r>
              <a:rPr lang="cs-CZ" b="1" dirty="0"/>
              <a:t>5. Diskuze, různé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292" y="5528729"/>
            <a:ext cx="4738486" cy="105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64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1. Úvod</a:t>
            </a:r>
            <a:br>
              <a:rPr lang="cs-CZ" dirty="0"/>
            </a:br>
            <a:r>
              <a:rPr lang="cs-CZ" dirty="0"/>
              <a:t>A. cíl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Cílem projektu zpracování MAP je se prioritně zaměřit na rozvoj kvalitního a inkluzivního vzdělávání dětí a žáků do 15 let v oblastech včasné péče, předškolního a základního vzdělávání, zájmového vzdělávání, neformálního vzdělávání v ORP Ostrov. </a:t>
            </a:r>
          </a:p>
          <a:p>
            <a:r>
              <a:rPr lang="cs-CZ" dirty="0"/>
              <a:t>Cílem je vybudování udržitelného systému komunikace mezi </a:t>
            </a:r>
            <a:r>
              <a:rPr lang="cs-CZ" b="1" dirty="0"/>
              <a:t>aktéry</a:t>
            </a:r>
            <a:r>
              <a:rPr lang="cs-CZ" dirty="0"/>
              <a:t>, kteří ovlivňují vzdělávání v území</a:t>
            </a:r>
          </a:p>
          <a:p>
            <a:r>
              <a:rPr lang="cs-CZ" dirty="0"/>
              <a:t>Cílem je </a:t>
            </a:r>
            <a:r>
              <a:rPr lang="cs-CZ" b="1" dirty="0"/>
              <a:t>Dohoda o prioritách vzdělávání v území ORP Ostrov </a:t>
            </a:r>
            <a:r>
              <a:rPr lang="cs-CZ" dirty="0"/>
              <a:t>tj. zpracování Strategického rámce MAP do roku 2023</a:t>
            </a:r>
          </a:p>
          <a:p>
            <a:r>
              <a:rPr lang="cs-CZ" dirty="0"/>
              <a:t>Cílem je návrh konkrétních řešení místních problémů v dohodnutých prioritách tj. </a:t>
            </a:r>
            <a:r>
              <a:rPr lang="cs-CZ" b="1" dirty="0"/>
              <a:t>aktivity škol, aktivity spolupráce, infrastruktura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292" y="5528729"/>
            <a:ext cx="4738486" cy="105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617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B6F153-8986-47CF-913A-5FAD590C9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0229"/>
          </a:xfrm>
        </p:spPr>
        <p:txBody>
          <a:bodyPr/>
          <a:lstStyle/>
          <a:p>
            <a:pPr algn="ctr"/>
            <a:r>
              <a:rPr lang="cs-CZ" dirty="0"/>
              <a:t>Co se v rámci projektu udělalo?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C57A4C2-E2CD-4873-926D-7C9050942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4959"/>
            <a:ext cx="8596668" cy="5024847"/>
          </a:xfrm>
        </p:spPr>
        <p:txBody>
          <a:bodyPr/>
          <a:lstStyle/>
          <a:p>
            <a:r>
              <a:rPr lang="cs-CZ" dirty="0"/>
              <a:t>Stanovil se </a:t>
            </a:r>
            <a:r>
              <a:rPr lang="cs-CZ" b="1" dirty="0"/>
              <a:t>seznam všech aktérů </a:t>
            </a:r>
            <a:r>
              <a:rPr lang="cs-CZ" dirty="0"/>
              <a:t>ve vzdělávání v území ORP Ostrov</a:t>
            </a:r>
          </a:p>
          <a:p>
            <a:r>
              <a:rPr lang="cs-CZ" dirty="0"/>
              <a:t>Ustanovil se </a:t>
            </a:r>
            <a:r>
              <a:rPr lang="cs-CZ" b="1" dirty="0"/>
              <a:t>řídící výbor </a:t>
            </a:r>
            <a:r>
              <a:rPr lang="cs-CZ" dirty="0"/>
              <a:t>ve vzdělávání, který reprezentativně odpovídá složení partnerství v rámci projektu a schvaluje výstupy projektu</a:t>
            </a:r>
          </a:p>
          <a:p>
            <a:r>
              <a:rPr lang="cs-CZ" dirty="0"/>
              <a:t>Řídící výbor schválil tyto výstupy projektu:</a:t>
            </a:r>
          </a:p>
          <a:p>
            <a:pPr lvl="2"/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Status</a:t>
            </a:r>
          </a:p>
          <a:p>
            <a:pPr lvl="2"/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Seznam aktérů </a:t>
            </a:r>
          </a:p>
          <a:p>
            <a:pPr lvl="2"/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Komunikační strategii</a:t>
            </a:r>
          </a:p>
          <a:p>
            <a:pPr lvl="2"/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Popis fungování MAP</a:t>
            </a:r>
          </a:p>
          <a:p>
            <a:pPr lvl="2"/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Analytickou část MAP</a:t>
            </a:r>
          </a:p>
          <a:p>
            <a:pPr lvl="2"/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Lokální vize vzdělávání</a:t>
            </a:r>
          </a:p>
          <a:p>
            <a:pPr lvl="2"/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Vymezení prioritních oblastí SWOT 3 analýza</a:t>
            </a:r>
          </a:p>
          <a:p>
            <a:pPr lvl="2"/>
            <a:r>
              <a:rPr lang="cs-CZ" sz="1600" dirty="0">
                <a:solidFill>
                  <a:schemeClr val="accent6">
                    <a:lumMod val="75000"/>
                  </a:schemeClr>
                </a:solidFill>
              </a:rPr>
              <a:t>Investiční priority</a:t>
            </a:r>
          </a:p>
          <a:p>
            <a:pPr marL="914400" lvl="2" indent="0">
              <a:buNone/>
            </a:pPr>
            <a:endParaRPr lang="cs-CZ" sz="1600" dirty="0">
              <a:solidFill>
                <a:srgbClr val="FF0000"/>
              </a:solidFill>
            </a:endParaRPr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9453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E7BF6E-4B92-4594-8404-CA1E5821B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757646"/>
          </a:xfrm>
        </p:spPr>
        <p:txBody>
          <a:bodyPr/>
          <a:lstStyle/>
          <a:p>
            <a:r>
              <a:rPr lang="cs-CZ" dirty="0"/>
              <a:t>Co se bude dít dál?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9240BA-3841-400C-964F-2B174F955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6915"/>
            <a:ext cx="8596668" cy="4972594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Schválení </a:t>
            </a:r>
            <a:r>
              <a:rPr lang="cs-CZ" b="1" dirty="0"/>
              <a:t>Místního akčního plánu (MAP), </a:t>
            </a:r>
            <a:r>
              <a:rPr lang="cs-CZ" dirty="0"/>
              <a:t>který obsahuje aktivity škol, aktivity spolupráce a neinvestiční aktivity</a:t>
            </a:r>
          </a:p>
          <a:p>
            <a:r>
              <a:rPr lang="cs-CZ" dirty="0"/>
              <a:t>Schválení </a:t>
            </a:r>
            <a:r>
              <a:rPr lang="cs-CZ" b="1" dirty="0"/>
              <a:t>Ročního akčního plánu vzdělávání</a:t>
            </a:r>
            <a:r>
              <a:rPr lang="cs-CZ" dirty="0"/>
              <a:t>, který obsahuje kroky a činnosti k naplnění některých aktivit z MAP ve školním roce 2017/2018</a:t>
            </a:r>
          </a:p>
          <a:p>
            <a:r>
              <a:rPr lang="cs-CZ" dirty="0"/>
              <a:t>Schválení </a:t>
            </a:r>
            <a:r>
              <a:rPr lang="cs-CZ" b="1" dirty="0"/>
              <a:t>Průběžné evaluační zprávy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Poslední řídící výbor 16.11.2017 – </a:t>
            </a:r>
          </a:p>
          <a:p>
            <a:pPr marL="800100" lvl="2" indent="0">
              <a:buNone/>
            </a:pPr>
            <a:r>
              <a:rPr lang="cs-CZ" b="1" dirty="0"/>
              <a:t>a) Aktualizace str. rámce</a:t>
            </a:r>
          </a:p>
          <a:p>
            <a:pPr marL="800100" lvl="2" indent="0">
              <a:buNone/>
            </a:pPr>
            <a:r>
              <a:rPr lang="cs-CZ" b="1" dirty="0"/>
              <a:t>b) </a:t>
            </a:r>
            <a:r>
              <a:rPr lang="cs-CZ" b="1" dirty="0" err="1"/>
              <a:t>přeschválení</a:t>
            </a:r>
            <a:r>
              <a:rPr lang="cs-CZ" b="1" dirty="0"/>
              <a:t> celého MAP</a:t>
            </a:r>
          </a:p>
          <a:p>
            <a:pPr marL="800100" lvl="2" indent="0">
              <a:buNone/>
            </a:pPr>
            <a:r>
              <a:rPr lang="cs-CZ" b="1" dirty="0"/>
              <a:t>c) závěrečná evaluační zpráva</a:t>
            </a:r>
          </a:p>
          <a:p>
            <a:pPr marL="800100" lvl="2" indent="0">
              <a:buNone/>
            </a:pPr>
            <a:r>
              <a:rPr lang="cs-CZ" b="1" dirty="0"/>
              <a:t>d) zpráva o implementaci MAP a MAP II</a:t>
            </a:r>
          </a:p>
          <a:p>
            <a:pPr marL="0" indent="0">
              <a:buNone/>
            </a:pPr>
            <a:r>
              <a:rPr lang="cs-CZ" b="1" dirty="0"/>
              <a:t>Zastupitelstvo Města Ostrov 20. 9. 2017</a:t>
            </a:r>
          </a:p>
          <a:p>
            <a:pPr marL="0" indent="0">
              <a:buNone/>
            </a:pPr>
            <a:r>
              <a:rPr lang="cs-CZ" b="1" dirty="0"/>
              <a:t>Schvalování MAP v zastupitelstvech obcí v ORP Ostrov do 30. 11. 2017</a:t>
            </a:r>
          </a:p>
          <a:p>
            <a:pPr marL="0" indent="0">
              <a:buNone/>
            </a:pPr>
            <a:r>
              <a:rPr lang="cs-CZ" b="1" dirty="0"/>
              <a:t>Projekt končí 30. 11. 2017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864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5D32CB-DBCB-4E66-816A-BC6E2F897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62743"/>
          </a:xfrm>
        </p:spPr>
        <p:txBody>
          <a:bodyPr>
            <a:normAutofit/>
          </a:bodyPr>
          <a:lstStyle/>
          <a:p>
            <a:r>
              <a:rPr lang="cs-CZ" dirty="0"/>
              <a:t>Další program dnešního jednání řídícího výboru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197C3A-B3E9-4697-877E-416509DDE2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2. Schválení dokumentu Místní akční plán</a:t>
            </a:r>
          </a:p>
          <a:p>
            <a:pPr marL="0" indent="0">
              <a:buNone/>
            </a:pPr>
            <a:r>
              <a:rPr lang="cs-CZ" b="1" dirty="0"/>
              <a:t>3. Schválení Ročního akčního plánu pro školní rok 2017/2018</a:t>
            </a:r>
          </a:p>
          <a:p>
            <a:pPr marL="0" indent="0">
              <a:buNone/>
            </a:pPr>
            <a:r>
              <a:rPr lang="cs-CZ" b="1" dirty="0"/>
              <a:t>4. Schválení průběžné evaluační zprávy</a:t>
            </a:r>
          </a:p>
          <a:p>
            <a:pPr marL="0" indent="0">
              <a:buNone/>
            </a:pPr>
            <a:r>
              <a:rPr lang="cs-CZ" b="1" dirty="0"/>
              <a:t>5. Diskuze, různé</a:t>
            </a: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Děkuji za pozornost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002060"/>
                </a:solidFill>
              </a:rPr>
              <a:t>									Ing. Jana Urbánková, hlavní manažer projektu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002060"/>
                </a:solidFill>
              </a:rPr>
              <a:t>													MAS Krušné hory, o.p.s. </a:t>
            </a:r>
          </a:p>
          <a:p>
            <a:pPr marL="0" indent="0">
              <a:buNone/>
            </a:pPr>
            <a:r>
              <a:rPr lang="cs-CZ" sz="1600" dirty="0">
                <a:solidFill>
                  <a:srgbClr val="002060"/>
                </a:solidFill>
              </a:rPr>
              <a:t>													V Ostrově dne 7. 9. 2017</a:t>
            </a:r>
          </a:p>
          <a:p>
            <a:pPr marL="0" indent="0">
              <a:buNone/>
            </a:pPr>
            <a:endParaRPr lang="cs-CZ" sz="1600" dirty="0">
              <a:solidFill>
                <a:srgbClr val="002060"/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C70B9A4-4BF5-48D8-946C-4B206AADF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789" y="5595386"/>
            <a:ext cx="5434731" cy="1468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263659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</TotalTime>
  <Words>372</Words>
  <Application>Microsoft Office PowerPoint</Application>
  <PresentationFormat>Širokoúhlá obrazovka</PresentationFormat>
  <Paragraphs>57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Faseta</vt:lpstr>
      <vt:lpstr> Řídící výbor projektu MAP 7. 9. 2017</vt:lpstr>
      <vt:lpstr>Řídící výbor MAP </vt:lpstr>
      <vt:lpstr>1. Úvod A. cíl projektu</vt:lpstr>
      <vt:lpstr>Co se v rámci projektu udělalo? </vt:lpstr>
      <vt:lpstr>Co se bude dít dál? </vt:lpstr>
      <vt:lpstr>Další program dnešního jednání řídícího výboru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Průběžná evaluační zpráva</dc:title>
  <dc:creator>projekt-msmt</dc:creator>
  <cp:lastModifiedBy>uzivatel</cp:lastModifiedBy>
  <cp:revision>10</cp:revision>
  <dcterms:created xsi:type="dcterms:W3CDTF">2017-09-07T06:03:09Z</dcterms:created>
  <dcterms:modified xsi:type="dcterms:W3CDTF">2017-09-07T11:21:27Z</dcterms:modified>
</cp:coreProperties>
</file>